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  <p:sldMasterId id="2147483830" r:id="rId2"/>
  </p:sldMasterIdLst>
  <p:notesMasterIdLst>
    <p:notesMasterId r:id="rId16"/>
  </p:notesMasterIdLst>
  <p:handoutMasterIdLst>
    <p:handoutMasterId r:id="rId17"/>
  </p:handoutMasterIdLst>
  <p:sldIdLst>
    <p:sldId id="305" r:id="rId3"/>
    <p:sldId id="278" r:id="rId4"/>
    <p:sldId id="284" r:id="rId5"/>
    <p:sldId id="322" r:id="rId6"/>
    <p:sldId id="312" r:id="rId7"/>
    <p:sldId id="323" r:id="rId8"/>
    <p:sldId id="313" r:id="rId9"/>
    <p:sldId id="314" r:id="rId10"/>
    <p:sldId id="315" r:id="rId11"/>
    <p:sldId id="316" r:id="rId12"/>
    <p:sldId id="317" r:id="rId13"/>
    <p:sldId id="318" r:id="rId14"/>
    <p:sldId id="320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85F7D2-46B1-457B-BD5D-6BB3CEB83A40}">
          <p14:sldIdLst>
            <p14:sldId id="305"/>
            <p14:sldId id="278"/>
            <p14:sldId id="284"/>
            <p14:sldId id="322"/>
            <p14:sldId id="312"/>
            <p14:sldId id="323"/>
            <p14:sldId id="313"/>
            <p14:sldId id="314"/>
            <p14:sldId id="315"/>
            <p14:sldId id="316"/>
            <p14:sldId id="317"/>
            <p14:sldId id="318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EB1"/>
    <a:srgbClr val="F7A26D"/>
    <a:srgbClr val="65D7FF"/>
    <a:srgbClr val="00ADEA"/>
    <a:srgbClr val="79DCFF"/>
    <a:srgbClr val="CDF2FF"/>
    <a:srgbClr val="FCD4BC"/>
    <a:srgbClr val="F9B78F"/>
    <a:srgbClr val="FAC2A0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6" autoAdjust="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presProps" Target="presProps.xml" /><Relationship Id="rId3" Type="http://schemas.openxmlformats.org/officeDocument/2006/relationships/slide" Target="slides/slide1.xml" /><Relationship Id="rId21" Type="http://schemas.openxmlformats.org/officeDocument/2006/relationships/tableStyles" Target="tableStyle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handoutMaster" Target="handoutMasters/handoutMaster1.xml" /><Relationship Id="rId2" Type="http://schemas.openxmlformats.org/officeDocument/2006/relationships/slideMaster" Target="slideMasters/slideMaster2.xml" /><Relationship Id="rId16" Type="http://schemas.openxmlformats.org/officeDocument/2006/relationships/notesMaster" Target="notesMasters/notesMaster1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10" Type="http://schemas.openxmlformats.org/officeDocument/2006/relationships/slide" Target="slides/slide8.xml" /><Relationship Id="rId19" Type="http://schemas.openxmlformats.org/officeDocument/2006/relationships/viewProps" Target="viewProp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911C43-332B-46FA-8E39-B9CD08A29450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0C7D8F1-1159-477E-A913-04D07E02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41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4311136-A3A8-472A-9914-6A965DFF3F6F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AFBC6D1-DE9F-4F3D-98C2-2258AC459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BC6D1-DE9F-4F3D-98C2-2258AC459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15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BC6D1-DE9F-4F3D-98C2-2258AC459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4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BC6D1-DE9F-4F3D-98C2-2258AC459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9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BC6D1-DE9F-4F3D-98C2-2258AC459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87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BC6D1-DE9F-4F3D-98C2-2258AC459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51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BC6D1-DE9F-4F3D-98C2-2258AC459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40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BC6D1-DE9F-4F3D-98C2-2258AC459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33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BC6D1-DE9F-4F3D-98C2-2258AC459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20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BC6D1-DE9F-4F3D-98C2-2258AC459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73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BC6D1-DE9F-4F3D-98C2-2258AC459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9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53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5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4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6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9590" y="6499914"/>
            <a:ext cx="454412" cy="345805"/>
          </a:xfrm>
          <a:prstGeom prst="rect">
            <a:avLst/>
          </a:prstGeom>
        </p:spPr>
        <p:txBody>
          <a:bodyPr/>
          <a:lstStyle>
            <a:lvl1pPr>
              <a:defRPr sz="1066" b="0" i="0">
                <a:solidFill>
                  <a:schemeClr val="bg1">
                    <a:lumMod val="8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9D68E1E0-0311-4DE0-A1CC-7414BA31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06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1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6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9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2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7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1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85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2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8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5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1871134"/>
            <a:ext cx="5111752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B9AB668E-4F03-4A7F-9960-AAD7B6C03CA3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7" y="5037663"/>
            <a:ext cx="413375" cy="279400"/>
          </a:xfrm>
        </p:spPr>
        <p:txBody>
          <a:bodyPr/>
          <a:lstStyle/>
          <a:p>
            <a:fld id="{9D68E1E0-0311-4DE0-A1CC-7414BA31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2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01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1" y="3846054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B668E-4F03-4A7F-9960-AAD7B6C03CA3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8E1E0-0311-4DE0-A1CC-7414BA31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07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B668E-4F03-4A7F-9960-AAD7B6C03CA3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8E1E0-0311-4DE0-A1CC-7414BA31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22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682" y="2130829"/>
            <a:ext cx="7772639" cy="1470629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364" y="3887120"/>
            <a:ext cx="6401276" cy="17520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7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41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4407656"/>
            <a:ext cx="7772637" cy="1360596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907402"/>
            <a:ext cx="7772637" cy="1500254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1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2" y="1599707"/>
            <a:ext cx="4037899" cy="452615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4" y="1599707"/>
            <a:ext cx="4039487" cy="452615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1" y="1534113"/>
            <a:ext cx="4039487" cy="641151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1" y="2175262"/>
            <a:ext cx="4039487" cy="395059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534113"/>
            <a:ext cx="4041074" cy="641151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2175262"/>
            <a:ext cx="4041074" cy="395059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7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7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2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72970"/>
            <a:ext cx="3007791" cy="116169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72970"/>
            <a:ext cx="5112450" cy="5852893"/>
          </a:xfr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434657"/>
            <a:ext cx="3007791" cy="4691202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3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4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4801235"/>
            <a:ext cx="5487034" cy="567092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613644"/>
            <a:ext cx="5487034" cy="4113530"/>
          </a:xfr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5368330"/>
            <a:ext cx="5487034" cy="804085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0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7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75082"/>
            <a:ext cx="2057043" cy="585077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2" y="275082"/>
            <a:ext cx="6020342" cy="585077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ADD-25F7-4636-852B-775DDCB80AB5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AF28C-1FD8-4AA3-8CBA-FA62E8FE1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2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5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6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2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2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slideLayout" Target="../slideLayouts/slideLayout29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slideLayout" Target="../slideLayouts/slideLayout3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 /><Relationship Id="rId3" Type="http://schemas.openxmlformats.org/officeDocument/2006/relationships/slideLayout" Target="../slideLayouts/slideLayout34.xml" /><Relationship Id="rId7" Type="http://schemas.openxmlformats.org/officeDocument/2006/relationships/slideLayout" Target="../slideLayouts/slideLayout3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33.xml" /><Relationship Id="rId1" Type="http://schemas.openxmlformats.org/officeDocument/2006/relationships/slideLayout" Target="../slideLayouts/slideLayout32.xml" /><Relationship Id="rId6" Type="http://schemas.openxmlformats.org/officeDocument/2006/relationships/slideLayout" Target="../slideLayouts/slideLayout37.xml" /><Relationship Id="rId11" Type="http://schemas.openxmlformats.org/officeDocument/2006/relationships/slideLayout" Target="../slideLayouts/slideLayout42.xml" /><Relationship Id="rId5" Type="http://schemas.openxmlformats.org/officeDocument/2006/relationships/slideLayout" Target="../slideLayouts/slideLayout36.xml" /><Relationship Id="rId10" Type="http://schemas.openxmlformats.org/officeDocument/2006/relationships/slideLayout" Target="../slideLayouts/slideLayout41.xml" /><Relationship Id="rId4" Type="http://schemas.openxmlformats.org/officeDocument/2006/relationships/slideLayout" Target="../slideLayouts/slideLayout35.xml" /><Relationship Id="rId9" Type="http://schemas.openxmlformats.org/officeDocument/2006/relationships/slideLayout" Target="../slideLayouts/slideLayout4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35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201" rtl="0" eaLnBrk="1" latinLnBrk="0" hangingPunct="1">
        <a:lnSpc>
          <a:spcPct val="90000"/>
        </a:lnSpc>
        <a:spcBef>
          <a:spcPct val="0"/>
        </a:spcBef>
        <a:buNone/>
        <a:defRPr sz="3999" b="1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j-cs"/>
        </a:defRPr>
      </a:lvl1pPr>
    </p:titleStyle>
    <p:bodyStyle>
      <a:lvl1pPr marL="228550" indent="-228550" algn="l" defTabSz="9142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>
              <a:lumMod val="65000"/>
              <a:lumOff val="35000"/>
            </a:schemeClr>
          </a:solidFill>
          <a:latin typeface="+mj-lt"/>
          <a:ea typeface="Roboto Light" panose="02000000000000000000" pitchFamily="2" charset="0"/>
          <a:cs typeface="+mn-cs"/>
        </a:defRPr>
      </a:lvl1pPr>
      <a:lvl2pPr marL="685652" indent="-228550" algn="l" defTabSz="9142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>
              <a:lumMod val="65000"/>
              <a:lumOff val="35000"/>
            </a:schemeClr>
          </a:solidFill>
          <a:latin typeface="+mj-lt"/>
          <a:ea typeface="Roboto Light" panose="02000000000000000000" pitchFamily="2" charset="0"/>
          <a:cs typeface="+mn-cs"/>
        </a:defRPr>
      </a:lvl2pPr>
      <a:lvl3pPr marL="1142752" indent="-228550" algn="l" defTabSz="9142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>
              <a:lumMod val="65000"/>
              <a:lumOff val="35000"/>
            </a:schemeClr>
          </a:solidFill>
          <a:latin typeface="+mj-lt"/>
          <a:ea typeface="Roboto Light" panose="02000000000000000000" pitchFamily="2" charset="0"/>
          <a:cs typeface="+mn-cs"/>
        </a:defRPr>
      </a:lvl3pPr>
      <a:lvl4pPr marL="1599853" indent="-228550" algn="l" defTabSz="9142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>
              <a:lumMod val="65000"/>
              <a:lumOff val="35000"/>
            </a:schemeClr>
          </a:solidFill>
          <a:latin typeface="+mj-lt"/>
          <a:ea typeface="Roboto Light" panose="02000000000000000000" pitchFamily="2" charset="0"/>
          <a:cs typeface="+mn-cs"/>
        </a:defRPr>
      </a:lvl4pPr>
      <a:lvl5pPr marL="2056954" indent="-228550" algn="l" defTabSz="9142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>
              <a:lumMod val="65000"/>
              <a:lumOff val="35000"/>
            </a:schemeClr>
          </a:solidFill>
          <a:latin typeface="+mj-lt"/>
          <a:ea typeface="Roboto Light" panose="02000000000000000000" pitchFamily="2" charset="0"/>
          <a:cs typeface="+mn-cs"/>
        </a:defRPr>
      </a:lvl5pPr>
      <a:lvl6pPr marL="2514055" indent="-228550" algn="l" defTabSz="9142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7" indent="-228550" algn="l" defTabSz="9142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6" indent="-228550" algn="l" defTabSz="9142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9142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201" algn="l" defTabSz="91420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4" algn="l" defTabSz="91420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3" algn="l" defTabSz="91420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91420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6" algn="l" defTabSz="91420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6" algn="l" defTabSz="91420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8" algn="l" defTabSz="91420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121" y="275085"/>
            <a:ext cx="8229759" cy="1142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1" y="1599707"/>
            <a:ext cx="8229759" cy="4526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120" y="6356504"/>
            <a:ext cx="2133230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90127ADD-25F7-4636-852B-775DDCB80AB5}" type="datetimeFigureOut">
              <a:rPr lang="zh-CN" altLang="en-US" smtClean="0"/>
              <a:pPr/>
              <a:t>2021/1/22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3659" y="6356504"/>
            <a:ext cx="2896685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651" y="6356504"/>
            <a:ext cx="2133230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AEAF28C-1FD8-4AA3-8CBA-FA62E8FE1D6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462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9.xml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 /><Relationship Id="rId3" Type="http://schemas.openxmlformats.org/officeDocument/2006/relationships/image" Target="../media/image4.png" /><Relationship Id="rId7" Type="http://schemas.openxmlformats.org/officeDocument/2006/relationships/image" Target="../media/image49.jpeg" /><Relationship Id="rId12" Type="http://schemas.openxmlformats.org/officeDocument/2006/relationships/image" Target="../media/image54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48.png" /><Relationship Id="rId11" Type="http://schemas.openxmlformats.org/officeDocument/2006/relationships/image" Target="../media/image53.png" /><Relationship Id="rId5" Type="http://schemas.openxmlformats.org/officeDocument/2006/relationships/image" Target="../media/image47.png" /><Relationship Id="rId10" Type="http://schemas.openxmlformats.org/officeDocument/2006/relationships/image" Target="../media/image52.gif" /><Relationship Id="rId4" Type="http://schemas.openxmlformats.org/officeDocument/2006/relationships/image" Target="../media/image46.jpg" /><Relationship Id="rId9" Type="http://schemas.openxmlformats.org/officeDocument/2006/relationships/image" Target="../media/image51.jpe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 /><Relationship Id="rId3" Type="http://schemas.openxmlformats.org/officeDocument/2006/relationships/image" Target="../media/image4.png" /><Relationship Id="rId7" Type="http://schemas.openxmlformats.org/officeDocument/2006/relationships/image" Target="../media/image58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57.jpg" /><Relationship Id="rId11" Type="http://schemas.openxmlformats.org/officeDocument/2006/relationships/image" Target="../media/image62.png" /><Relationship Id="rId5" Type="http://schemas.openxmlformats.org/officeDocument/2006/relationships/image" Target="../media/image56.jpg" /><Relationship Id="rId10" Type="http://schemas.openxmlformats.org/officeDocument/2006/relationships/image" Target="../media/image61.png" /><Relationship Id="rId4" Type="http://schemas.openxmlformats.org/officeDocument/2006/relationships/image" Target="../media/image55.jpg" /><Relationship Id="rId9" Type="http://schemas.openxmlformats.org/officeDocument/2006/relationships/image" Target="../media/image60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9.xml" /><Relationship Id="rId5" Type="http://schemas.openxmlformats.org/officeDocument/2006/relationships/image" Target="../media/image64.png" /><Relationship Id="rId4" Type="http://schemas.openxmlformats.org/officeDocument/2006/relationships/image" Target="../media/image63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9.xml" /><Relationship Id="rId6" Type="http://schemas.openxmlformats.org/officeDocument/2006/relationships/image" Target="../media/image67.png" /><Relationship Id="rId5" Type="http://schemas.openxmlformats.org/officeDocument/2006/relationships/image" Target="../media/image66.png" /><Relationship Id="rId4" Type="http://schemas.openxmlformats.org/officeDocument/2006/relationships/image" Target="../media/image65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30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3" Type="http://schemas.openxmlformats.org/officeDocument/2006/relationships/image" Target="../media/image5.png" /><Relationship Id="rId7" Type="http://schemas.openxmlformats.org/officeDocument/2006/relationships/image" Target="../media/image9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8.png" /><Relationship Id="rId11" Type="http://schemas.openxmlformats.org/officeDocument/2006/relationships/image" Target="../media/image13.png" /><Relationship Id="rId5" Type="http://schemas.openxmlformats.org/officeDocument/2006/relationships/image" Target="../media/image7.jpg" /><Relationship Id="rId10" Type="http://schemas.openxmlformats.org/officeDocument/2006/relationships/image" Target="../media/image12.jpg" /><Relationship Id="rId4" Type="http://schemas.openxmlformats.org/officeDocument/2006/relationships/image" Target="../media/image6.png" /><Relationship Id="rId9" Type="http://schemas.openxmlformats.org/officeDocument/2006/relationships/image" Target="../media/image11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17.jpeg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 /><Relationship Id="rId3" Type="http://schemas.openxmlformats.org/officeDocument/2006/relationships/image" Target="../media/image4.png" /><Relationship Id="rId7" Type="http://schemas.openxmlformats.org/officeDocument/2006/relationships/image" Target="../media/image21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20.png" /><Relationship Id="rId11" Type="http://schemas.openxmlformats.org/officeDocument/2006/relationships/image" Target="../media/image25.png" /><Relationship Id="rId5" Type="http://schemas.openxmlformats.org/officeDocument/2006/relationships/image" Target="../media/image19.png" /><Relationship Id="rId10" Type="http://schemas.openxmlformats.org/officeDocument/2006/relationships/image" Target="../media/image24.png" /><Relationship Id="rId4" Type="http://schemas.openxmlformats.org/officeDocument/2006/relationships/image" Target="../media/image18.png" /><Relationship Id="rId9" Type="http://schemas.openxmlformats.org/officeDocument/2006/relationships/image" Target="../media/image23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 /><Relationship Id="rId3" Type="http://schemas.openxmlformats.org/officeDocument/2006/relationships/image" Target="../media/image4.png" /><Relationship Id="rId7" Type="http://schemas.openxmlformats.org/officeDocument/2006/relationships/image" Target="../media/image29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28.jpeg" /><Relationship Id="rId5" Type="http://schemas.openxmlformats.org/officeDocument/2006/relationships/image" Target="../media/image27.png" /><Relationship Id="rId4" Type="http://schemas.openxmlformats.org/officeDocument/2006/relationships/image" Target="../media/image26.jpe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 /><Relationship Id="rId3" Type="http://schemas.openxmlformats.org/officeDocument/2006/relationships/image" Target="../media/image4.png" /><Relationship Id="rId7" Type="http://schemas.openxmlformats.org/officeDocument/2006/relationships/image" Target="../media/image34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33.png" /><Relationship Id="rId5" Type="http://schemas.openxmlformats.org/officeDocument/2006/relationships/image" Target="../media/image32.png" /><Relationship Id="rId4" Type="http://schemas.openxmlformats.org/officeDocument/2006/relationships/image" Target="../media/image31.jp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 /><Relationship Id="rId3" Type="http://schemas.openxmlformats.org/officeDocument/2006/relationships/image" Target="../media/image36.png" /><Relationship Id="rId7" Type="http://schemas.openxmlformats.org/officeDocument/2006/relationships/image" Target="../media/image40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39.png" /><Relationship Id="rId5" Type="http://schemas.openxmlformats.org/officeDocument/2006/relationships/image" Target="../media/image38.png" /><Relationship Id="rId4" Type="http://schemas.openxmlformats.org/officeDocument/2006/relationships/image" Target="../media/image37.jpg" /><Relationship Id="rId9" Type="http://schemas.openxmlformats.org/officeDocument/2006/relationships/image" Target="../media/image42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31.xml" /><Relationship Id="rId6" Type="http://schemas.openxmlformats.org/officeDocument/2006/relationships/image" Target="../media/image45.jpg" /><Relationship Id="rId5" Type="http://schemas.openxmlformats.org/officeDocument/2006/relationships/image" Target="../media/image44.png" /><Relationship Id="rId4" Type="http://schemas.openxmlformats.org/officeDocument/2006/relationships/image" Target="../media/image43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DCEB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op 10 địa điểm vui chơi về đêm của giới trẻ Sài Gò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địa điểm vui chơi về đêm của giới trẻ Sài Gòn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7E83EF-C078-449A-8E31-533687DEB3BD}"/>
              </a:ext>
            </a:extLst>
          </p:cNvPr>
          <p:cNvSpPr txBox="1"/>
          <p:nvPr/>
        </p:nvSpPr>
        <p:spPr>
          <a:xfrm>
            <a:off x="1066800" y="264768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SỞ DU LỊCH THÀNH PHỐ HỒ CHÍ MINH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E2DED8-3567-4F13-AA6A-498957010633}"/>
              </a:ext>
            </a:extLst>
          </p:cNvPr>
          <p:cNvSpPr/>
          <p:nvPr/>
        </p:nvSpPr>
        <p:spPr>
          <a:xfrm>
            <a:off x="268287" y="1219200"/>
            <a:ext cx="87598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KÍCH CẦU DU LỊCH </a:t>
            </a:r>
          </a:p>
          <a:p>
            <a:pPr algn="ctr"/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ĐỊA THÀNH PHỐ HỒ CHÍ MINH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296749-89BF-4C22-A5F2-7EE73283930E}"/>
              </a:ext>
            </a:extLst>
          </p:cNvPr>
          <p:cNvGrpSpPr/>
          <p:nvPr/>
        </p:nvGrpSpPr>
        <p:grpSpPr>
          <a:xfrm>
            <a:off x="3146172" y="702035"/>
            <a:ext cx="2721228" cy="136165"/>
            <a:chOff x="2879472" y="1058539"/>
            <a:chExt cx="2721228" cy="13616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535F70-C195-4A12-99B8-CBF792FA65A3}"/>
                </a:ext>
              </a:extLst>
            </p:cNvPr>
            <p:cNvCxnSpPr>
              <a:cxnSpLocks/>
            </p:cNvCxnSpPr>
            <p:nvPr/>
          </p:nvCxnSpPr>
          <p:spPr>
            <a:xfrm>
              <a:off x="2879472" y="1143000"/>
              <a:ext cx="9906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1830C9A2-0EA7-4FD2-943F-FC595FD02A47}"/>
                </a:ext>
              </a:extLst>
            </p:cNvPr>
            <p:cNvSpPr/>
            <p:nvPr/>
          </p:nvSpPr>
          <p:spPr>
            <a:xfrm>
              <a:off x="3962400" y="1058539"/>
              <a:ext cx="131496" cy="1314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8BFEC1D5-C3DA-4579-B573-C708ED62E3A0}"/>
                </a:ext>
              </a:extLst>
            </p:cNvPr>
            <p:cNvSpPr/>
            <p:nvPr/>
          </p:nvSpPr>
          <p:spPr>
            <a:xfrm>
              <a:off x="4181560" y="1063208"/>
              <a:ext cx="131496" cy="1314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24452878-9BEE-4F09-9ABE-B40AD7BC0F1B}"/>
                </a:ext>
              </a:extLst>
            </p:cNvPr>
            <p:cNvSpPr/>
            <p:nvPr/>
          </p:nvSpPr>
          <p:spPr>
            <a:xfrm>
              <a:off x="4401883" y="1061879"/>
              <a:ext cx="131496" cy="1314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FC81460-71D1-4BCE-BBE6-499231F9B4F2}"/>
                </a:ext>
              </a:extLst>
            </p:cNvPr>
            <p:cNvCxnSpPr>
              <a:cxnSpLocks/>
            </p:cNvCxnSpPr>
            <p:nvPr/>
          </p:nvCxnSpPr>
          <p:spPr>
            <a:xfrm>
              <a:off x="4610100" y="1143000"/>
              <a:ext cx="9906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0C07CD-009C-4DBD-9941-B701592AFBDB}"/>
              </a:ext>
            </a:extLst>
          </p:cNvPr>
          <p:cNvGrpSpPr/>
          <p:nvPr/>
        </p:nvGrpSpPr>
        <p:grpSpPr>
          <a:xfrm>
            <a:off x="0" y="1937691"/>
            <a:ext cx="9144000" cy="4923758"/>
            <a:chOff x="0" y="1937691"/>
            <a:chExt cx="9144000" cy="492375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EEB7D7B-9A7C-42E4-B490-2BD2122E1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937691"/>
              <a:ext cx="9144000" cy="49237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449BCA-5729-48CF-AD68-FCFCFDAA4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75" y="2759896"/>
              <a:ext cx="3707427" cy="3209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95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AC2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F90D7-F3FE-4B36-88CE-BB818B77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" y="1924898"/>
            <a:ext cx="9143244" cy="49251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F7041-6F51-4E06-9534-0BFBFF3C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457200"/>
            <a:ext cx="8351790" cy="842328"/>
          </a:xfrm>
        </p:spPr>
        <p:txBody>
          <a:bodyPr>
            <a:normAutofit fontScale="90000"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V. CHƯƠNG TRÌNH KHÁM PHÁ CHÙM TOUR LIÊN KẾT </a:t>
            </a:r>
            <a:b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KÍCH CẦU DU LỊCH ĐẾN CÁC TỈNH THÀNH TRONG NƯỚC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FD3C5F-C6B1-430E-9C15-4791563DAEFF}"/>
              </a:ext>
            </a:extLst>
          </p:cNvPr>
          <p:cNvSpPr/>
          <p:nvPr/>
        </p:nvSpPr>
        <p:spPr>
          <a:xfrm>
            <a:off x="17106" y="1273314"/>
            <a:ext cx="90286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  <a:endParaRPr lang="en-US" sz="20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66FAE2-7107-4CA9-8E35-E60B865B83CE}"/>
              </a:ext>
            </a:extLst>
          </p:cNvPr>
          <p:cNvGrpSpPr/>
          <p:nvPr/>
        </p:nvGrpSpPr>
        <p:grpSpPr>
          <a:xfrm>
            <a:off x="2942996" y="-1790"/>
            <a:ext cx="3124200" cy="310302"/>
            <a:chOff x="2942996" y="-1790"/>
            <a:chExt cx="3124200" cy="31030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77DA85-546F-4623-BC8D-D0C2F05ACCC4}"/>
                </a:ext>
              </a:extLst>
            </p:cNvPr>
            <p:cNvSpPr/>
            <p:nvPr/>
          </p:nvSpPr>
          <p:spPr>
            <a:xfrm>
              <a:off x="2942996" y="-1790"/>
              <a:ext cx="3124200" cy="31030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29A68B-B774-46CC-8AFC-5E4D7645F696}"/>
                </a:ext>
              </a:extLst>
            </p:cNvPr>
            <p:cNvSpPr txBox="1"/>
            <p:nvPr/>
          </p:nvSpPr>
          <p:spPr>
            <a:xfrm>
              <a:off x="2942996" y="42649"/>
              <a:ext cx="3124200" cy="26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SỞ DU LỊCH THÀNH PHỐ HỒ CHÍ MINH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F81F1E4-2703-48E3-A2FD-430B0A3C8766}"/>
              </a:ext>
            </a:extLst>
          </p:cNvPr>
          <p:cNvGrpSpPr/>
          <p:nvPr/>
        </p:nvGrpSpPr>
        <p:grpSpPr>
          <a:xfrm>
            <a:off x="152400" y="2070971"/>
            <a:ext cx="8793885" cy="2729629"/>
            <a:chOff x="152400" y="2604371"/>
            <a:chExt cx="8793885" cy="2729629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A33FBDC-E893-44D3-8CC7-3C088BEC5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2400" y="2683354"/>
              <a:ext cx="2075588" cy="26179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19000" dist="5000" dir="5400000" sy="-100000" algn="bl" rotWithShape="0"/>
            </a:effec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37202ABA-E4EE-4982-AF79-C70F248EF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3638" y="2628786"/>
              <a:ext cx="1929762" cy="26941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19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D1C96D18-736B-4DA0-B18A-BA63497E2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95800" y="2635515"/>
              <a:ext cx="2160304" cy="26984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19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0C2D9BB0-D757-4E4E-A9BD-F94305AA7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34428" y="2604371"/>
              <a:ext cx="2111857" cy="26984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19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431D3-93BA-48AD-9DD9-531E25F1AEBF}"/>
              </a:ext>
            </a:extLst>
          </p:cNvPr>
          <p:cNvGrpSpPr/>
          <p:nvPr/>
        </p:nvGrpSpPr>
        <p:grpSpPr>
          <a:xfrm>
            <a:off x="558145" y="5105400"/>
            <a:ext cx="8027710" cy="1882159"/>
            <a:chOff x="558145" y="5029200"/>
            <a:chExt cx="8027710" cy="1882159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A6591734-ABF4-4AEB-85EC-83B2DCCF4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352096">
              <a:off x="1780846" y="5227247"/>
              <a:ext cx="1990501" cy="11990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2" descr="Cu Chi Tunnels: Morning or Afternoon Guided Tour (Ben Duoc Option ...">
              <a:extLst>
                <a:ext uri="{FF2B5EF4-FFF2-40B4-BE49-F238E27FC236}">
                  <a16:creationId xmlns:a16="http://schemas.microsoft.com/office/drawing/2014/main" id="{6923AE64-DCF1-43C5-8F19-6D3BC971E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802" y="5029200"/>
              <a:ext cx="2079423" cy="12683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6" descr="26 tỉ đồng tổ chức lễ hội dừa Bến Tre năm 2019 | Văn hóa | PLO">
              <a:extLst>
                <a:ext uri="{FF2B5EF4-FFF2-40B4-BE49-F238E27FC236}">
                  <a16:creationId xmlns:a16="http://schemas.microsoft.com/office/drawing/2014/main" id="{9B959BA6-358F-403D-B649-FEBB7B031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4192">
              <a:off x="5390716" y="5216310"/>
              <a:ext cx="2048846" cy="12683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Picture 15" descr="50% off PNG File | PNG All">
              <a:extLst>
                <a:ext uri="{FF2B5EF4-FFF2-40B4-BE49-F238E27FC236}">
                  <a16:creationId xmlns:a16="http://schemas.microsoft.com/office/drawing/2014/main" id="{3D0EBFA6-D297-47C0-A86E-68E2EB354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5916334"/>
              <a:ext cx="1575455" cy="99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E9BFF55B-C8BD-4C7F-850B-B2AD8506F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8145" y="5992125"/>
              <a:ext cx="1637975" cy="78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68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AC2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F90D7-F3FE-4B36-88CE-BB818B77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32839"/>
            <a:ext cx="9143244" cy="49251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F7041-6F51-4E06-9534-0BFBFF3C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457200"/>
            <a:ext cx="8351790" cy="842328"/>
          </a:xfrm>
        </p:spPr>
        <p:txBody>
          <a:bodyPr>
            <a:normAutofit fontScale="90000"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V. CHƯƠNG TRÌNH KHÁM PHÁ CHÙM TOUR LIÊN KẾT </a:t>
            </a:r>
            <a:b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KÍCH CẦU DU LỊCH ĐẾN CÁC TỈNH THÀNH TRONG NƯỚC 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EE2E3025-25F8-4E41-9465-29C4753F6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527" y="1312665"/>
            <a:ext cx="1752600" cy="2494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BA85D4FC-DD21-4F52-B050-3064F8B42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9531" y="1303230"/>
            <a:ext cx="1828799" cy="2493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9000" dist="5000" dir="5400000" sy="-100000" algn="bl" rotWithShape="0"/>
          </a:effec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7EA5C4DD-CBA8-45A0-8AD0-8FBA6639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9504" y="1309643"/>
            <a:ext cx="1828799" cy="2500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9000" dist="5000" dir="5400000" sy="-100000" algn="bl" rotWithShape="0"/>
          </a:effec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568B2C29-D813-49E5-BB26-A07CB421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6127" y="1309739"/>
            <a:ext cx="1828658" cy="2500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9000" dist="5000" dir="5400000" sy="-100000" algn="bl" rotWithShape="0"/>
          </a:effec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30A88333-57D8-4650-92F4-A98C4EA9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6003" y="4130912"/>
            <a:ext cx="1851398" cy="2498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3000" dist="5000" dir="5400000" sy="-100000" algn="bl" rotWithShape="0"/>
          </a:effec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C7C7C1C3-F015-4803-B259-94E5CDAF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4073844"/>
            <a:ext cx="1757931" cy="2487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3000" dist="5000" dir="5400000" sy="-100000" algn="bl" rotWithShape="0"/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7FFC584-77FE-44C0-A4B0-8098073F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1483" y="4087840"/>
            <a:ext cx="1768321" cy="2506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3000" dist="5000" dir="5400000" sy="-100000" algn="bl" rotWithShape="0"/>
          </a:effec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4F4F2BD-4888-457C-B68D-F9F454AF6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2513" y="4088525"/>
            <a:ext cx="1828799" cy="2505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3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43B1BAA-6AC3-41F0-817B-F5B78FDCB0A8}"/>
              </a:ext>
            </a:extLst>
          </p:cNvPr>
          <p:cNvGrpSpPr/>
          <p:nvPr/>
        </p:nvGrpSpPr>
        <p:grpSpPr>
          <a:xfrm>
            <a:off x="2942996" y="-1790"/>
            <a:ext cx="3124200" cy="310302"/>
            <a:chOff x="2942996" y="-1790"/>
            <a:chExt cx="3124200" cy="31030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E3D5F0-F6A8-4903-9782-0C5A581E1241}"/>
                </a:ext>
              </a:extLst>
            </p:cNvPr>
            <p:cNvSpPr/>
            <p:nvPr/>
          </p:nvSpPr>
          <p:spPr>
            <a:xfrm>
              <a:off x="2942996" y="-1790"/>
              <a:ext cx="3124200" cy="31030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EAC07D-C647-4E73-AADE-613D55C5F620}"/>
                </a:ext>
              </a:extLst>
            </p:cNvPr>
            <p:cNvSpPr txBox="1"/>
            <p:nvPr/>
          </p:nvSpPr>
          <p:spPr>
            <a:xfrm>
              <a:off x="2942996" y="42649"/>
              <a:ext cx="3124200" cy="26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SỞ DU LỊCH THÀNH PHỐ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86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8000">
              <a:srgbClr val="CDF2FF"/>
            </a:gs>
            <a:gs pos="75000">
              <a:srgbClr val="79DCFF"/>
            </a:gs>
            <a:gs pos="100000">
              <a:srgbClr val="65D7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op 10 địa điểm vui chơi về đêm của giới trẻ Sài Gò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địa điểm vui chơi về đêm của giới trẻ Sài Gòn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7E83EF-C078-449A-8E31-533687DEB3BD}"/>
              </a:ext>
            </a:extLst>
          </p:cNvPr>
          <p:cNvSpPr txBox="1"/>
          <p:nvPr/>
        </p:nvSpPr>
        <p:spPr>
          <a:xfrm>
            <a:off x="1066800" y="1524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LẦN ĐẦU TIÊN</a:t>
            </a:r>
            <a:endParaRPr lang="en-US" sz="2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535F70-C195-4A12-99B8-CBF792FA65A3}"/>
              </a:ext>
            </a:extLst>
          </p:cNvPr>
          <p:cNvCxnSpPr>
            <a:cxnSpLocks/>
          </p:cNvCxnSpPr>
          <p:nvPr/>
        </p:nvCxnSpPr>
        <p:spPr>
          <a:xfrm>
            <a:off x="1295400" y="685800"/>
            <a:ext cx="6553200" cy="0"/>
          </a:xfrm>
          <a:prstGeom prst="lin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74B78E4-7F3B-413B-8587-7980FDD73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9143244" cy="492516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5CC8138-2639-4755-AB67-9131FE37E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1295400"/>
            <a:ext cx="6248400" cy="329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382924-655B-4AC8-B079-E1AA14A358F7}"/>
              </a:ext>
            </a:extLst>
          </p:cNvPr>
          <p:cNvSpPr txBox="1"/>
          <p:nvPr/>
        </p:nvSpPr>
        <p:spPr>
          <a:xfrm>
            <a:off x="2819400" y="838200"/>
            <a:ext cx="480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https://kichcaudulichtphcm.vn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AA215A-220D-42D8-BA2E-AFF83308EADF}"/>
              </a:ext>
            </a:extLst>
          </p:cNvPr>
          <p:cNvGrpSpPr/>
          <p:nvPr/>
        </p:nvGrpSpPr>
        <p:grpSpPr>
          <a:xfrm>
            <a:off x="460375" y="4800600"/>
            <a:ext cx="7845425" cy="1791824"/>
            <a:chOff x="460375" y="4800600"/>
            <a:chExt cx="7845425" cy="17918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8F4526-2211-4706-9475-F84E568954A0}"/>
                </a:ext>
              </a:extLst>
            </p:cNvPr>
            <p:cNvSpPr txBox="1"/>
            <p:nvPr/>
          </p:nvSpPr>
          <p:spPr>
            <a:xfrm>
              <a:off x="3810000" y="5105400"/>
              <a:ext cx="3886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Cẩm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2DCAB28-C8C5-430A-9A71-740196A35FBF}"/>
                </a:ext>
              </a:extLst>
            </p:cNvPr>
            <p:cNvGrpSpPr/>
            <p:nvPr/>
          </p:nvGrpSpPr>
          <p:grpSpPr>
            <a:xfrm>
              <a:off x="460375" y="4800600"/>
              <a:ext cx="7845425" cy="1791824"/>
              <a:chOff x="1303176" y="4799726"/>
              <a:chExt cx="5931225" cy="179182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828DDC4-7794-4D16-9525-4F88D96BBEB8}"/>
                  </a:ext>
                </a:extLst>
              </p:cNvPr>
              <p:cNvSpPr/>
              <p:nvPr/>
            </p:nvSpPr>
            <p:spPr>
              <a:xfrm>
                <a:off x="3119601" y="5045114"/>
                <a:ext cx="4114800" cy="1288194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3">
                <a:extLst>
                  <a:ext uri="{FF2B5EF4-FFF2-40B4-BE49-F238E27FC236}">
                    <a16:creationId xmlns:a16="http://schemas.microsoft.com/office/drawing/2014/main" id="{3DFCBC42-AAFD-4AF8-B5F8-34072EEB2E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303176" y="4799726"/>
                <a:ext cx="2663825" cy="1791824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760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DCEB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op 10 địa điểm vui chơi về đêm của giới trẻ Sài Gò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địa điểm vui chơi về đêm của giới trẻ Sài Gòn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AEC68F-7600-4C2E-AFF8-AF3B538D07AE}"/>
              </a:ext>
            </a:extLst>
          </p:cNvPr>
          <p:cNvGrpSpPr/>
          <p:nvPr/>
        </p:nvGrpSpPr>
        <p:grpSpPr>
          <a:xfrm>
            <a:off x="0" y="1832502"/>
            <a:ext cx="9067799" cy="5025498"/>
            <a:chOff x="0" y="1832502"/>
            <a:chExt cx="9067799" cy="50254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EA0BB9B-2C5E-471B-993E-40280F2683AF}"/>
                </a:ext>
              </a:extLst>
            </p:cNvPr>
            <p:cNvGrpSpPr/>
            <p:nvPr/>
          </p:nvGrpSpPr>
          <p:grpSpPr>
            <a:xfrm>
              <a:off x="0" y="1832502"/>
              <a:ext cx="9067799" cy="5025498"/>
              <a:chOff x="5500" y="1832501"/>
              <a:chExt cx="9067799" cy="50254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EEB7D7B-9A7C-42E4-B490-2BD2122E1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00" y="1832501"/>
                <a:ext cx="9067799" cy="502549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00C27755-595B-4E37-9E4C-F52FAE5CF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701" y="4720961"/>
                <a:ext cx="3244362" cy="1048178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1A4F45-21B7-465B-A17E-DC944324B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6086">
              <a:off x="731040" y="2729326"/>
              <a:ext cx="2363809" cy="236380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B1C8F-0C94-4F94-BC90-4F8C8A5E3D3B}"/>
              </a:ext>
            </a:extLst>
          </p:cNvPr>
          <p:cNvGrpSpPr/>
          <p:nvPr/>
        </p:nvGrpSpPr>
        <p:grpSpPr>
          <a:xfrm>
            <a:off x="1066800" y="152400"/>
            <a:ext cx="7086600" cy="573432"/>
            <a:chOff x="1066800" y="417168"/>
            <a:chExt cx="7086600" cy="5734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7E83EF-C078-449A-8E31-533687DEB3BD}"/>
                </a:ext>
              </a:extLst>
            </p:cNvPr>
            <p:cNvSpPr txBox="1"/>
            <p:nvPr/>
          </p:nvSpPr>
          <p:spPr>
            <a:xfrm>
              <a:off x="1066800" y="417168"/>
              <a:ext cx="7086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SỞ DU LỊCH THÀNH PHỐ HỒ CHÍ MINH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6296749-89BF-4C22-A5F2-7EE73283930E}"/>
                </a:ext>
              </a:extLst>
            </p:cNvPr>
            <p:cNvGrpSpPr/>
            <p:nvPr/>
          </p:nvGrpSpPr>
          <p:grpSpPr>
            <a:xfrm>
              <a:off x="3146172" y="854435"/>
              <a:ext cx="2721228" cy="136165"/>
              <a:chOff x="2879472" y="1058539"/>
              <a:chExt cx="2721228" cy="136165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B535F70-C195-4A12-99B8-CBF792FA65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9472" y="1143000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" name="Star: 5 Points 21">
                <a:extLst>
                  <a:ext uri="{FF2B5EF4-FFF2-40B4-BE49-F238E27FC236}">
                    <a16:creationId xmlns:a16="http://schemas.microsoft.com/office/drawing/2014/main" id="{1830C9A2-0EA7-4FD2-943F-FC595FD02A47}"/>
                  </a:ext>
                </a:extLst>
              </p:cNvPr>
              <p:cNvSpPr/>
              <p:nvPr/>
            </p:nvSpPr>
            <p:spPr>
              <a:xfrm>
                <a:off x="3962400" y="1058539"/>
                <a:ext cx="131496" cy="1314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tar: 5 Points 24">
                <a:extLst>
                  <a:ext uri="{FF2B5EF4-FFF2-40B4-BE49-F238E27FC236}">
                    <a16:creationId xmlns:a16="http://schemas.microsoft.com/office/drawing/2014/main" id="{8BFEC1D5-C3DA-4579-B573-C708ED62E3A0}"/>
                  </a:ext>
                </a:extLst>
              </p:cNvPr>
              <p:cNvSpPr/>
              <p:nvPr/>
            </p:nvSpPr>
            <p:spPr>
              <a:xfrm>
                <a:off x="4181560" y="1063208"/>
                <a:ext cx="131496" cy="1314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Star: 5 Points 25">
                <a:extLst>
                  <a:ext uri="{FF2B5EF4-FFF2-40B4-BE49-F238E27FC236}">
                    <a16:creationId xmlns:a16="http://schemas.microsoft.com/office/drawing/2014/main" id="{24452878-9BEE-4F09-9ABE-B40AD7BC0F1B}"/>
                  </a:ext>
                </a:extLst>
              </p:cNvPr>
              <p:cNvSpPr/>
              <p:nvPr/>
            </p:nvSpPr>
            <p:spPr>
              <a:xfrm>
                <a:off x="4401883" y="1061879"/>
                <a:ext cx="131496" cy="13149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FC81460-71D1-4BCE-BBE6-499231F9B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0100" y="1143000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6C58EB-3A45-4732-9BD3-9F5ACE4B440D}"/>
              </a:ext>
            </a:extLst>
          </p:cNvPr>
          <p:cNvGrpSpPr/>
          <p:nvPr/>
        </p:nvGrpSpPr>
        <p:grpSpPr>
          <a:xfrm>
            <a:off x="829131" y="1219200"/>
            <a:ext cx="7095669" cy="1205810"/>
            <a:chOff x="752931" y="1442444"/>
            <a:chExt cx="7095669" cy="120581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F6613B-E846-43AA-8EF3-17D2569ED215}"/>
                </a:ext>
              </a:extLst>
            </p:cNvPr>
            <p:cNvSpPr/>
            <p:nvPr/>
          </p:nvSpPr>
          <p:spPr>
            <a:xfrm>
              <a:off x="752931" y="1477448"/>
              <a:ext cx="614918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6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XIN CẢM ƠN</a:t>
              </a:r>
              <a:endPara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398A19-E221-4CB3-9B9E-32F3D3DF4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212" y="1442444"/>
              <a:ext cx="1270388" cy="120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5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AC2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Image result for logo dinh doc l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Image result for logo dinh doc lap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Image result for logo dinh doc lap"/>
          <p:cNvSpPr>
            <a:spLocks noChangeAspect="1" noChangeArrowheads="1"/>
          </p:cNvSpPr>
          <p:nvPr/>
        </p:nvSpPr>
        <p:spPr bwMode="auto">
          <a:xfrm>
            <a:off x="460375" y="1603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B3CA7-6635-4ABE-9B15-BA08C624F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27086"/>
            <a:ext cx="9143998" cy="4925567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9F52137-460A-4269-AAD2-F93A58192C19}"/>
              </a:ext>
            </a:extLst>
          </p:cNvPr>
          <p:cNvSpPr txBox="1">
            <a:spLocks/>
          </p:cNvSpPr>
          <p:nvPr/>
        </p:nvSpPr>
        <p:spPr>
          <a:xfrm>
            <a:off x="381000" y="1219200"/>
            <a:ext cx="8305800" cy="5029200"/>
          </a:xfrm>
          <a:prstGeom prst="rect">
            <a:avLst/>
          </a:prstGeom>
          <a:effectLst/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ClrTx/>
              <a:buFont typeface="Wingdings" panose="05000000000000000000" pitchFamily="2" charset="2"/>
              <a:buChar char="v"/>
              <a:tabLst>
                <a:tab pos="338138" algn="l"/>
              </a:tabLs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cầu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loạt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nhằm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phục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vụ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cầu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du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v"/>
              <a:tabLst>
                <a:tab pos="338138" algn="l"/>
              </a:tabLst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“An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TP.HCM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tour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v"/>
              <a:tabLst>
                <a:tab pos="338138" algn="l"/>
              </a:tabLst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Covid-19.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B730B7-D56C-4173-91DF-736F0B3E3039}"/>
              </a:ext>
            </a:extLst>
          </p:cNvPr>
          <p:cNvSpPr/>
          <p:nvPr/>
        </p:nvSpPr>
        <p:spPr>
          <a:xfrm>
            <a:off x="2743200" y="587514"/>
            <a:ext cx="3581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9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</a:t>
            </a:r>
            <a:endParaRPr lang="en-US" sz="39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8DC3A4-B146-4713-9AC2-C59601A4E98E}"/>
              </a:ext>
            </a:extLst>
          </p:cNvPr>
          <p:cNvSpPr/>
          <p:nvPr/>
        </p:nvSpPr>
        <p:spPr>
          <a:xfrm>
            <a:off x="155575" y="457198"/>
            <a:ext cx="8832850" cy="6240461"/>
          </a:xfrm>
          <a:prstGeom prst="rect">
            <a:avLst/>
          </a:prstGeom>
          <a:noFill/>
          <a:ln w="1270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D84C6E-E4FE-4427-B969-CEFEFE4039BB}"/>
              </a:ext>
            </a:extLst>
          </p:cNvPr>
          <p:cNvSpPr txBox="1"/>
          <p:nvPr/>
        </p:nvSpPr>
        <p:spPr>
          <a:xfrm>
            <a:off x="3962400" y="77798"/>
            <a:ext cx="7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SỞ DU LỊCH THÀNH PHỐ HỒ CHÍ MINH</a:t>
            </a:r>
          </a:p>
        </p:txBody>
      </p:sp>
    </p:spTree>
    <p:extLst>
      <p:ext uri="{BB962C8B-B14F-4D97-AF65-F5344CB8AC3E}">
        <p14:creationId xmlns:p14="http://schemas.microsoft.com/office/powerpoint/2010/main" val="293956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AC2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9673" y="756817"/>
            <a:ext cx="6538425" cy="6899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CHÙM TOUR ĐƯỜNG BỘ</a:t>
            </a:r>
            <a:b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“SÀI GÒN – TP. HỒ CHÍ MINH”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F90D7-F3FE-4B36-88CE-BB818B77E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0" y="1932839"/>
            <a:ext cx="9143244" cy="49251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F87DE7-BDE3-4F19-B5B9-B5002CE9C1F7}"/>
              </a:ext>
            </a:extLst>
          </p:cNvPr>
          <p:cNvGrpSpPr/>
          <p:nvPr/>
        </p:nvGrpSpPr>
        <p:grpSpPr>
          <a:xfrm>
            <a:off x="2942996" y="-1790"/>
            <a:ext cx="3124200" cy="310302"/>
            <a:chOff x="2942996" y="-1790"/>
            <a:chExt cx="3124200" cy="3103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CD626F-9DFF-45A0-BB69-F38BC23CB648}"/>
                </a:ext>
              </a:extLst>
            </p:cNvPr>
            <p:cNvSpPr/>
            <p:nvPr/>
          </p:nvSpPr>
          <p:spPr>
            <a:xfrm>
              <a:off x="2942996" y="-1790"/>
              <a:ext cx="3124200" cy="31030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7529437-3629-4614-BC0F-8C47CB2B1865}"/>
                </a:ext>
              </a:extLst>
            </p:cNvPr>
            <p:cNvSpPr txBox="1"/>
            <p:nvPr/>
          </p:nvSpPr>
          <p:spPr>
            <a:xfrm>
              <a:off x="2942996" y="42649"/>
              <a:ext cx="3124200" cy="26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SỞ DU LỊCH THÀNH PHỐ HỒ CHÍ MINH</a:t>
              </a:r>
            </a:p>
          </p:txBody>
        </p:sp>
      </p:grp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FD556157-8000-42D6-BF67-98C189501D15}"/>
              </a:ext>
            </a:extLst>
          </p:cNvPr>
          <p:cNvGrpSpPr/>
          <p:nvPr/>
        </p:nvGrpSpPr>
        <p:grpSpPr>
          <a:xfrm>
            <a:off x="7118309" y="308511"/>
            <a:ext cx="2037475" cy="1747366"/>
            <a:chOff x="7039547" y="475701"/>
            <a:chExt cx="2037475" cy="1747366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435DB69E-962D-4D76-9C8B-36A9EB35F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39547" y="883551"/>
              <a:ext cx="2037475" cy="1339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5E9FD930-B3E5-4088-BAC3-F1DF675ED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6814" y="475701"/>
              <a:ext cx="578751" cy="578751"/>
            </a:xfrm>
            <a:prstGeom prst="rect">
              <a:avLst/>
            </a:prstGeom>
          </p:spPr>
        </p:pic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F059D427-5492-4EA1-BC6A-2D353BD57FAE}"/>
              </a:ext>
            </a:extLst>
          </p:cNvPr>
          <p:cNvGrpSpPr/>
          <p:nvPr/>
        </p:nvGrpSpPr>
        <p:grpSpPr>
          <a:xfrm>
            <a:off x="4669197" y="2401788"/>
            <a:ext cx="4246203" cy="2627412"/>
            <a:chOff x="4607905" y="1522954"/>
            <a:chExt cx="4246203" cy="2627412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C61DA1E-875A-4252-AD86-B795D1018A21}"/>
                </a:ext>
              </a:extLst>
            </p:cNvPr>
            <p:cNvSpPr/>
            <p:nvPr/>
          </p:nvSpPr>
          <p:spPr>
            <a:xfrm>
              <a:off x="5257800" y="3196259"/>
              <a:ext cx="35963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 err="1"/>
                <a:t>Khám</a:t>
              </a:r>
              <a:r>
                <a:rPr lang="en-US" dirty="0"/>
                <a:t> </a:t>
              </a:r>
              <a:r>
                <a:rPr lang="en-US" dirty="0" err="1"/>
                <a:t>pha</a:t>
              </a:r>
              <a:r>
                <a:rPr lang="en-US" dirty="0"/>
                <a:t>́ </a:t>
              </a:r>
              <a:r>
                <a:rPr lang="en-US" sz="2000" b="1" dirty="0" err="1">
                  <a:solidFill>
                    <a:srgbClr val="0070C0"/>
                  </a:solidFill>
                </a:rPr>
                <a:t>Trung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tâm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Thành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phô</a:t>
              </a:r>
              <a:r>
                <a:rPr lang="en-US" sz="2000" b="1" dirty="0">
                  <a:solidFill>
                    <a:srgbClr val="0070C0"/>
                  </a:solidFill>
                </a:rPr>
                <a:t>́ </a:t>
              </a:r>
              <a:r>
                <a:rPr lang="en-US" dirty="0" err="1"/>
                <a:t>bằng</a:t>
              </a:r>
              <a:r>
                <a:rPr lang="en-US" dirty="0"/>
                <a:t> </a:t>
              </a:r>
              <a:r>
                <a:rPr lang="en-US" dirty="0" err="1"/>
                <a:t>phương</a:t>
              </a:r>
              <a:r>
                <a:rPr lang="en-US" dirty="0"/>
                <a:t> </a:t>
              </a:r>
              <a:r>
                <a:rPr lang="en-US" dirty="0" err="1"/>
                <a:t>tiện</a:t>
              </a:r>
              <a:r>
                <a:rPr lang="en-US" dirty="0"/>
                <a:t> </a:t>
              </a:r>
              <a:r>
                <a:rPr lang="en-US" dirty="0" err="1"/>
                <a:t>vận</a:t>
              </a:r>
              <a:r>
                <a:rPr lang="en-US" dirty="0"/>
                <a:t> </a:t>
              </a:r>
              <a:r>
                <a:rPr lang="en-US" dirty="0" err="1"/>
                <a:t>chuyển</a:t>
              </a:r>
              <a:r>
                <a:rPr lang="en-US" dirty="0"/>
                <a:t> </a:t>
              </a:r>
              <a:r>
                <a:rPr lang="en-US" dirty="0" err="1"/>
                <a:t>khách</a:t>
              </a:r>
              <a:r>
                <a:rPr lang="en-US" dirty="0"/>
                <a:t> du </a:t>
              </a:r>
              <a:r>
                <a:rPr lang="en-US" dirty="0" err="1"/>
                <a:t>lịch</a:t>
              </a:r>
              <a:r>
                <a:rPr lang="en-US" dirty="0"/>
                <a:t> </a:t>
              </a:r>
              <a:r>
                <a:rPr lang="en-US" dirty="0" err="1"/>
                <a:t>xe</a:t>
              </a:r>
              <a:r>
                <a:rPr lang="en-US" dirty="0"/>
                <a:t> </a:t>
              </a:r>
              <a:r>
                <a:rPr lang="en-US" dirty="0" err="1"/>
                <a:t>chuyên</a:t>
              </a:r>
              <a:r>
                <a:rPr lang="en-US" dirty="0"/>
                <a:t> </a:t>
              </a:r>
              <a:r>
                <a:rPr lang="en-US" dirty="0" err="1"/>
                <a:t>dụng</a:t>
              </a:r>
              <a:r>
                <a:rPr lang="en-US" dirty="0"/>
                <a:t> 2 </a:t>
              </a:r>
              <a:r>
                <a:rPr lang="en-US" dirty="0" err="1"/>
                <a:t>tầng</a:t>
              </a:r>
              <a:r>
                <a:rPr lang="en-US" dirty="0"/>
                <a:t> </a:t>
              </a:r>
              <a:r>
                <a:rPr lang="en-US" dirty="0" err="1"/>
                <a:t>mui</a:t>
              </a:r>
              <a:r>
                <a:rPr lang="en-US" dirty="0"/>
                <a:t> </a:t>
              </a:r>
              <a:r>
                <a:rPr lang="en-US" dirty="0" err="1"/>
                <a:t>trần</a:t>
              </a:r>
              <a:r>
                <a:rPr lang="en-US" dirty="0"/>
                <a:t> </a:t>
              </a:r>
              <a:r>
                <a:rPr lang="en-US" b="1" dirty="0">
                  <a:solidFill>
                    <a:srgbClr val="0070C0"/>
                  </a:solidFill>
                </a:rPr>
                <a:t>Hop on – Hop off.</a:t>
              </a:r>
            </a:p>
          </p:txBody>
        </p:sp>
        <p:pic>
          <p:nvPicPr>
            <p:cNvPr id="108" name="Picture 2">
              <a:extLst>
                <a:ext uri="{FF2B5EF4-FFF2-40B4-BE49-F238E27FC236}">
                  <a16:creationId xmlns:a16="http://schemas.microsoft.com/office/drawing/2014/main" id="{B932CDAA-BEB8-4CE5-AB4F-F38473564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34765" y="1598426"/>
              <a:ext cx="2503531" cy="1514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DF0932AD-1740-4DCB-AE99-F6AD62296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7905" y="1522954"/>
              <a:ext cx="2039993" cy="1763830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E85C7D2-DBBC-4C11-9D7E-69AD332AB5CC}"/>
                </a:ext>
              </a:extLst>
            </p:cNvPr>
            <p:cNvSpPr/>
            <p:nvPr/>
          </p:nvSpPr>
          <p:spPr>
            <a:xfrm>
              <a:off x="5165512" y="1980205"/>
              <a:ext cx="134302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solidFill>
                    <a:srgbClr val="FF0000"/>
                  </a:solidFill>
                </a:rPr>
                <a:t>149K</a:t>
              </a: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D4F294AA-202C-4768-83B2-7A781673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933" y="1864366"/>
              <a:ext cx="338056" cy="338056"/>
            </a:xfrm>
            <a:prstGeom prst="rect">
              <a:avLst/>
            </a:prstGeom>
          </p:spPr>
        </p:pic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F3BFFF99-1E8E-4E38-B3AD-56FD321F3443}"/>
              </a:ext>
            </a:extLst>
          </p:cNvPr>
          <p:cNvGrpSpPr/>
          <p:nvPr/>
        </p:nvGrpSpPr>
        <p:grpSpPr>
          <a:xfrm>
            <a:off x="81568" y="1665170"/>
            <a:ext cx="4369565" cy="2150328"/>
            <a:chOff x="81568" y="1665170"/>
            <a:chExt cx="4369565" cy="21503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5572CDE5-1F53-46A7-A528-439D990E1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34467" y="1746054"/>
              <a:ext cx="2503532" cy="15143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EC9B070-1E0E-4C38-89FA-C89F93DD1B12}"/>
                </a:ext>
              </a:extLst>
            </p:cNvPr>
            <p:cNvSpPr/>
            <p:nvPr/>
          </p:nvSpPr>
          <p:spPr>
            <a:xfrm>
              <a:off x="530589" y="3353833"/>
              <a:ext cx="39205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300" b="1" dirty="0" err="1">
                  <a:solidFill>
                    <a:srgbClr val="0070C0"/>
                  </a:solidFill>
                </a:rPr>
                <a:t>Chùm</a:t>
              </a:r>
              <a:r>
                <a:rPr lang="en-US" sz="2300" b="1" dirty="0">
                  <a:solidFill>
                    <a:srgbClr val="0070C0"/>
                  </a:solidFill>
                </a:rPr>
                <a:t> Tour </a:t>
              </a:r>
              <a:r>
                <a:rPr lang="vi-VN" sz="2300" b="1" dirty="0">
                  <a:solidFill>
                    <a:srgbClr val="0070C0"/>
                  </a:solidFill>
                </a:rPr>
                <a:t> “Biệt động Sài Gòn”</a:t>
              </a:r>
              <a:endParaRPr lang="en-US" sz="2300" b="1" dirty="0">
                <a:solidFill>
                  <a:srgbClr val="0070C0"/>
                </a:solidFill>
              </a:endParaRPr>
            </a:p>
          </p:txBody>
        </p:sp>
        <p:pic>
          <p:nvPicPr>
            <p:cNvPr id="2048" name="Picture 2047">
              <a:extLst>
                <a:ext uri="{FF2B5EF4-FFF2-40B4-BE49-F238E27FC236}">
                  <a16:creationId xmlns:a16="http://schemas.microsoft.com/office/drawing/2014/main" id="{BBD3FA67-B064-4A0A-A8E5-7A76A7FB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568" y="1665170"/>
              <a:ext cx="2217927" cy="1763830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3F3AC11B-D635-4A3A-A9FC-06C27F5A45C7}"/>
                </a:ext>
              </a:extLst>
            </p:cNvPr>
            <p:cNvSpPr/>
            <p:nvPr/>
          </p:nvSpPr>
          <p:spPr>
            <a:xfrm>
              <a:off x="228600" y="2102771"/>
              <a:ext cx="18915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i="1" dirty="0" err="1">
                  <a:ln w="0"/>
                  <a:solidFill>
                    <a:srgbClr val="FF0000"/>
                  </a:solidFill>
                </a:rPr>
                <a:t>Chỉ</a:t>
              </a:r>
              <a:r>
                <a:rPr lang="en-US" sz="2000" b="1" i="1" dirty="0">
                  <a:ln w="0"/>
                  <a:solidFill>
                    <a:srgbClr val="FF0000"/>
                  </a:solidFill>
                </a:rPr>
                <a:t> </a:t>
              </a:r>
              <a:r>
                <a:rPr lang="en-US" sz="2000" b="1" i="1" dirty="0" err="1">
                  <a:ln w="0"/>
                  <a:solidFill>
                    <a:srgbClr val="FF0000"/>
                  </a:solidFill>
                </a:rPr>
                <a:t>từ</a:t>
              </a:r>
              <a:r>
                <a:rPr lang="en-US" sz="2000" b="1" i="1" dirty="0">
                  <a:ln w="0"/>
                  <a:solidFill>
                    <a:srgbClr val="FF0000"/>
                  </a:solidFill>
                </a:rPr>
                <a:t> </a:t>
              </a:r>
              <a:r>
                <a:rPr lang="en-US" sz="3200" b="1" i="1" dirty="0">
                  <a:ln w="0"/>
                  <a:solidFill>
                    <a:srgbClr val="FF0000"/>
                  </a:solidFill>
                </a:rPr>
                <a:t>499K</a:t>
              </a: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776E4412-BF34-41F8-8405-39B2380C6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544" y="2024144"/>
              <a:ext cx="338056" cy="338056"/>
            </a:xfrm>
            <a:prstGeom prst="rect">
              <a:avLst/>
            </a:prstGeom>
          </p:spPr>
        </p:pic>
      </p:grp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12D1D3E4-356C-49FD-B46B-E5FC1FFFF748}"/>
              </a:ext>
            </a:extLst>
          </p:cNvPr>
          <p:cNvGrpSpPr/>
          <p:nvPr/>
        </p:nvGrpSpPr>
        <p:grpSpPr>
          <a:xfrm>
            <a:off x="452088" y="4343400"/>
            <a:ext cx="8134285" cy="2085276"/>
            <a:chOff x="452088" y="4255970"/>
            <a:chExt cx="8134285" cy="2085276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2C3823E-C27B-44A6-B12E-5269BF83ECC0}"/>
                </a:ext>
              </a:extLst>
            </p:cNvPr>
            <p:cNvSpPr/>
            <p:nvPr/>
          </p:nvSpPr>
          <p:spPr>
            <a:xfrm>
              <a:off x="3276600" y="5664138"/>
              <a:ext cx="530977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000" b="1" dirty="0">
                  <a:solidFill>
                    <a:srgbClr val="0070C0"/>
                  </a:solidFill>
                </a:rPr>
                <a:t>Củ Chi: </a:t>
              </a:r>
              <a:r>
                <a:rPr lang="vi-VN" b="1" dirty="0">
                  <a:solidFill>
                    <a:srgbClr val="0070C0"/>
                  </a:solidFill>
                </a:rPr>
                <a:t>Đền Bến Dược – Vùng Giải phóng – Địa đạo Bến Dược. </a:t>
              </a:r>
              <a:r>
                <a:rPr lang="vi-VN" dirty="0"/>
                <a:t>Ăn trưa tự túc </a:t>
              </a:r>
              <a:r>
                <a:rPr lang="en-US" dirty="0" err="1"/>
                <a:t>hoặc</a:t>
              </a:r>
              <a:r>
                <a:rPr lang="en-US" dirty="0"/>
                <a:t> </a:t>
              </a:r>
              <a:r>
                <a:rPr lang="en-US" dirty="0" err="1"/>
                <a:t>ăn</a:t>
              </a:r>
              <a:r>
                <a:rPr lang="en-US" dirty="0"/>
                <a:t> </a:t>
              </a:r>
              <a:r>
                <a:rPr lang="en-US" dirty="0" err="1"/>
                <a:t>trưa</a:t>
              </a:r>
              <a:r>
                <a:rPr lang="en-US" dirty="0"/>
                <a:t> </a:t>
              </a:r>
              <a:r>
                <a:rPr lang="vi-VN" dirty="0"/>
                <a:t>tại </a:t>
              </a:r>
              <a:r>
                <a:rPr lang="en-US" dirty="0" err="1"/>
                <a:t>khu</a:t>
              </a:r>
              <a:r>
                <a:rPr lang="en-US" dirty="0"/>
                <a:t> du lich </a:t>
              </a:r>
              <a:r>
                <a:rPr lang="en-US" dirty="0" err="1"/>
                <a:t>sinh</a:t>
              </a:r>
              <a:r>
                <a:rPr lang="en-US" dirty="0"/>
                <a:t> </a:t>
              </a:r>
              <a:r>
                <a:rPr lang="en-US" dirty="0" err="1"/>
                <a:t>thái</a:t>
              </a:r>
              <a:r>
                <a:rPr lang="en-US" dirty="0"/>
                <a:t> </a:t>
              </a:r>
              <a:r>
                <a:rPr lang="en-US" dirty="0" err="1"/>
                <a:t>Về</a:t>
              </a:r>
              <a:r>
                <a:rPr lang="en-US" dirty="0"/>
                <a:t> </a:t>
              </a:r>
              <a:r>
                <a:rPr lang="en-US" dirty="0" err="1"/>
                <a:t>Quê</a:t>
              </a:r>
              <a:endParaRPr lang="en-US" dirty="0"/>
            </a:p>
          </p:txBody>
        </p:sp>
        <p:pic>
          <p:nvPicPr>
            <p:cNvPr id="109" name="Picture 2">
              <a:extLst>
                <a:ext uri="{FF2B5EF4-FFF2-40B4-BE49-F238E27FC236}">
                  <a16:creationId xmlns:a16="http://schemas.microsoft.com/office/drawing/2014/main" id="{40D86C66-E24E-4460-A5D6-2C073DD7C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2088" y="4653997"/>
              <a:ext cx="2499781" cy="1514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E412818-D470-43E9-8DE2-297019B5A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8400" y="4255970"/>
              <a:ext cx="2099625" cy="1763830"/>
            </a:xfrm>
            <a:prstGeom prst="rect">
              <a:avLst/>
            </a:prstGeom>
          </p:spPr>
        </p:pic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24CF429-F98D-4761-A3B7-DEE1818BD249}"/>
                </a:ext>
              </a:extLst>
            </p:cNvPr>
            <p:cNvSpPr/>
            <p:nvPr/>
          </p:nvSpPr>
          <p:spPr>
            <a:xfrm>
              <a:off x="3100219" y="4737995"/>
              <a:ext cx="9377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solidFill>
                    <a:srgbClr val="FF0000"/>
                  </a:solidFill>
                </a:rPr>
                <a:t>99K</a:t>
              </a:r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85C503EA-0C16-41C9-BDD9-5E23A9106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4603714"/>
              <a:ext cx="338056" cy="338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5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DCEB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314949" y="1027756"/>
            <a:ext cx="6538425" cy="6899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CHÙM TOUR ĐƯỜNG BỘ</a:t>
            </a:r>
            <a:b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“SÀI GÒN – TP. HỒ CHÍ MINH”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F90D7-F3FE-4B36-88CE-BB818B77E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0" y="1932839"/>
            <a:ext cx="9143244" cy="49251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F87DE7-BDE3-4F19-B5B9-B5002CE9C1F7}"/>
              </a:ext>
            </a:extLst>
          </p:cNvPr>
          <p:cNvGrpSpPr/>
          <p:nvPr/>
        </p:nvGrpSpPr>
        <p:grpSpPr>
          <a:xfrm>
            <a:off x="2942996" y="-1790"/>
            <a:ext cx="3124200" cy="310302"/>
            <a:chOff x="2942996" y="-1790"/>
            <a:chExt cx="3124200" cy="3103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CD626F-9DFF-45A0-BB69-F38BC23CB648}"/>
                </a:ext>
              </a:extLst>
            </p:cNvPr>
            <p:cNvSpPr/>
            <p:nvPr/>
          </p:nvSpPr>
          <p:spPr>
            <a:xfrm>
              <a:off x="2942996" y="-1790"/>
              <a:ext cx="3124200" cy="31030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7529437-3629-4614-BC0F-8C47CB2B1865}"/>
                </a:ext>
              </a:extLst>
            </p:cNvPr>
            <p:cNvSpPr txBox="1"/>
            <p:nvPr/>
          </p:nvSpPr>
          <p:spPr>
            <a:xfrm>
              <a:off x="2942996" y="42649"/>
              <a:ext cx="3124200" cy="26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SỞ DU LỊCH THÀNH PHỐ HỒ CHÍ MINH</a:t>
              </a:r>
            </a:p>
          </p:txBody>
        </p:sp>
      </p:grpSp>
      <p:pic>
        <p:nvPicPr>
          <p:cNvPr id="30" name="Picture 3">
            <a:extLst>
              <a:ext uri="{FF2B5EF4-FFF2-40B4-BE49-F238E27FC236}">
                <a16:creationId xmlns:a16="http://schemas.microsoft.com/office/drawing/2014/main" id="{C0538683-0EAC-49D0-896E-76402AF2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2254515"/>
            <a:ext cx="1906595" cy="269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9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BE1B7BD-7D80-47A4-949F-81FB402C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4600" y="2254515"/>
            <a:ext cx="1906595" cy="269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9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78889C74-2567-41C2-B4B8-0ABB9ADAF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6605" y="2265947"/>
            <a:ext cx="1906595" cy="2696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28EE32C6-12D4-409F-A6D9-C7C878616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8610" y="2256285"/>
            <a:ext cx="1906595" cy="2696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AC2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488831" y="700849"/>
            <a:ext cx="6538425" cy="6899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CHÙM TOUR ĐƯỜNG </a:t>
            </a: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b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“SÀI GÒN – TP. HỒ CHÍ MINH”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F90D7-F3FE-4B36-88CE-BB818B77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" y="1932839"/>
            <a:ext cx="9143244" cy="492516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7529437-3629-4614-BC0F-8C47CB2B1865}"/>
              </a:ext>
            </a:extLst>
          </p:cNvPr>
          <p:cNvSpPr txBox="1"/>
          <p:nvPr/>
        </p:nvSpPr>
        <p:spPr>
          <a:xfrm>
            <a:off x="0" y="50591"/>
            <a:ext cx="3124200" cy="26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SỞ DU LỊCH THÀNH PHỐ HỒ CHÍ MINH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E5BB1C-FB5E-479C-B8C8-8CE57DF32431}"/>
              </a:ext>
            </a:extLst>
          </p:cNvPr>
          <p:cNvGrpSpPr/>
          <p:nvPr/>
        </p:nvGrpSpPr>
        <p:grpSpPr>
          <a:xfrm>
            <a:off x="152400" y="1553178"/>
            <a:ext cx="2892425" cy="4987079"/>
            <a:chOff x="152400" y="1553178"/>
            <a:chExt cx="2892425" cy="4987079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F1E7AB13-CA7C-4FB7-9A4B-FADD75CC8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2400" y="1828800"/>
              <a:ext cx="2892425" cy="47114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19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D44B3B8-BADC-4563-9052-F33EB116D3C6}"/>
                </a:ext>
              </a:extLst>
            </p:cNvPr>
            <p:cNvGrpSpPr/>
            <p:nvPr/>
          </p:nvGrpSpPr>
          <p:grpSpPr>
            <a:xfrm>
              <a:off x="914400" y="1553178"/>
              <a:ext cx="1969324" cy="1763830"/>
              <a:chOff x="205869" y="1665170"/>
              <a:chExt cx="1969324" cy="176383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AA4447F-0679-4FF0-BE88-EC914103C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869" y="1665170"/>
                <a:ext cx="1969324" cy="1763830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D657E95-E145-413C-9059-F48C466CA399}"/>
                  </a:ext>
                </a:extLst>
              </p:cNvPr>
              <p:cNvSpPr/>
              <p:nvPr/>
            </p:nvSpPr>
            <p:spPr>
              <a:xfrm>
                <a:off x="228600" y="2102771"/>
                <a:ext cx="189157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200" b="1" i="1" dirty="0">
                    <a:ln w="0"/>
                    <a:solidFill>
                      <a:srgbClr val="FF0000"/>
                    </a:solidFill>
                  </a:rPr>
                  <a:t>39</a:t>
                </a:r>
                <a:r>
                  <a:rPr lang="en-US" sz="3200" b="1" i="1" dirty="0">
                    <a:ln w="0"/>
                    <a:solidFill>
                      <a:srgbClr val="FF0000"/>
                    </a:solidFill>
                  </a:rPr>
                  <a:t>9K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2751D4C-1400-4033-BDE1-011ECCE59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869" y="1734590"/>
                <a:ext cx="663402" cy="663402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F0B10B-A5D2-44D7-BD2A-A139AC084FEE}"/>
              </a:ext>
            </a:extLst>
          </p:cNvPr>
          <p:cNvGrpSpPr/>
          <p:nvPr/>
        </p:nvGrpSpPr>
        <p:grpSpPr>
          <a:xfrm>
            <a:off x="3124200" y="1360806"/>
            <a:ext cx="6007260" cy="2525394"/>
            <a:chOff x="3124200" y="1360806"/>
            <a:chExt cx="6007260" cy="25253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E2C6836-9330-4BD2-9D1C-725018DF0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24200" y="1839956"/>
              <a:ext cx="5786588" cy="20462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  <a:reflection blurRad="12700" stA="38000" endPos="19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E55D5F8-F4E6-4C09-B1F5-E07D27BC8667}"/>
                </a:ext>
              </a:extLst>
            </p:cNvPr>
            <p:cNvGrpSpPr/>
            <p:nvPr/>
          </p:nvGrpSpPr>
          <p:grpSpPr>
            <a:xfrm>
              <a:off x="7162136" y="1360806"/>
              <a:ext cx="1969324" cy="1763830"/>
              <a:chOff x="205869" y="1590260"/>
              <a:chExt cx="1969324" cy="176383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828BD80-B247-49B9-B8A5-E98C6A718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869" y="1590260"/>
                <a:ext cx="1969324" cy="1763830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5B17980-81B0-4B8C-A454-5F12F182DCE6}"/>
                  </a:ext>
                </a:extLst>
              </p:cNvPr>
              <p:cNvSpPr/>
              <p:nvPr/>
            </p:nvSpPr>
            <p:spPr>
              <a:xfrm>
                <a:off x="228600" y="2102771"/>
                <a:ext cx="189157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200" b="1" i="1" dirty="0">
                    <a:ln w="0"/>
                    <a:solidFill>
                      <a:srgbClr val="FF0000"/>
                    </a:solidFill>
                  </a:rPr>
                  <a:t>100</a:t>
                </a:r>
                <a:r>
                  <a:rPr lang="en-US" sz="3200" b="1" i="1" dirty="0">
                    <a:ln w="0"/>
                    <a:solidFill>
                      <a:srgbClr val="FF0000"/>
                    </a:solidFill>
                  </a:rPr>
                  <a:t>K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BA61D75-2D66-49AB-8197-1321010A5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869" y="1734590"/>
                <a:ext cx="663402" cy="663402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D43C8F-60D8-4D79-8B10-A2B2370D136F}"/>
              </a:ext>
            </a:extLst>
          </p:cNvPr>
          <p:cNvGrpSpPr/>
          <p:nvPr/>
        </p:nvGrpSpPr>
        <p:grpSpPr>
          <a:xfrm>
            <a:off x="3208119" y="4039109"/>
            <a:ext cx="2555906" cy="2437891"/>
            <a:chOff x="3208119" y="4039109"/>
            <a:chExt cx="2555906" cy="2437891"/>
          </a:xfrm>
        </p:grpSpPr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96975D9C-7E01-45D8-A683-EB1103FE2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08119" y="4758114"/>
              <a:ext cx="2273561" cy="17188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19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DEEA9D1-A269-45F5-85E5-5FC12F7A0293}"/>
                </a:ext>
              </a:extLst>
            </p:cNvPr>
            <p:cNvGrpSpPr/>
            <p:nvPr/>
          </p:nvGrpSpPr>
          <p:grpSpPr>
            <a:xfrm>
              <a:off x="3794701" y="4039109"/>
              <a:ext cx="1969324" cy="1763830"/>
              <a:chOff x="205869" y="1665170"/>
              <a:chExt cx="1969324" cy="176383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76578CA-8857-4A8E-8300-760C35EAD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869" y="1665170"/>
                <a:ext cx="1969324" cy="1763830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51478FF-BD92-4564-BC34-5D3E60EA615A}"/>
                  </a:ext>
                </a:extLst>
              </p:cNvPr>
              <p:cNvSpPr/>
              <p:nvPr/>
            </p:nvSpPr>
            <p:spPr>
              <a:xfrm>
                <a:off x="223427" y="2208241"/>
                <a:ext cx="189157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i="1" dirty="0">
                    <a:ln w="0"/>
                    <a:solidFill>
                      <a:srgbClr val="FF0000"/>
                    </a:solidFill>
                  </a:rPr>
                  <a:t>Chỉ từ: </a:t>
                </a:r>
                <a:r>
                  <a:rPr lang="vi-VN" sz="2800" b="1" i="1" dirty="0">
                    <a:ln w="0"/>
                    <a:solidFill>
                      <a:srgbClr val="FF0000"/>
                    </a:solidFill>
                  </a:rPr>
                  <a:t>80K</a:t>
                </a:r>
                <a:endParaRPr lang="en-US" sz="3200" b="1" i="1" dirty="0">
                  <a:ln w="0"/>
                  <a:solidFill>
                    <a:srgbClr val="FF0000"/>
                  </a:solidFill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DE64355-AD24-48F4-BC02-B942A41B7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869" y="1734590"/>
                <a:ext cx="663402" cy="663402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80EF2E-BE98-4293-A866-C1121F543D22}"/>
              </a:ext>
            </a:extLst>
          </p:cNvPr>
          <p:cNvGrpSpPr/>
          <p:nvPr/>
        </p:nvGrpSpPr>
        <p:grpSpPr>
          <a:xfrm>
            <a:off x="5781621" y="4152722"/>
            <a:ext cx="3260604" cy="2322635"/>
            <a:chOff x="5781621" y="4152722"/>
            <a:chExt cx="3260604" cy="232263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33F015C-AC5B-4386-843A-1EE23271D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81621" y="4757753"/>
              <a:ext cx="3057579" cy="17176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19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12079D-7CAE-41F6-BE7F-1814C2824DAB}"/>
                </a:ext>
              </a:extLst>
            </p:cNvPr>
            <p:cNvGrpSpPr/>
            <p:nvPr/>
          </p:nvGrpSpPr>
          <p:grpSpPr>
            <a:xfrm>
              <a:off x="7310138" y="4152722"/>
              <a:ext cx="1732087" cy="1405750"/>
              <a:chOff x="205869" y="1665170"/>
              <a:chExt cx="1969324" cy="176383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92CAD7D-4E25-4B99-9AE1-3950F9F49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869" y="1665170"/>
                <a:ext cx="1969324" cy="1763830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238FD3F-40E9-4B2D-B0B5-136D922CD195}"/>
                  </a:ext>
                </a:extLst>
              </p:cNvPr>
              <p:cNvSpPr/>
              <p:nvPr/>
            </p:nvSpPr>
            <p:spPr>
              <a:xfrm>
                <a:off x="211624" y="2084524"/>
                <a:ext cx="189157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200" b="1" i="1" dirty="0">
                    <a:ln w="0"/>
                    <a:solidFill>
                      <a:srgbClr val="FF0000"/>
                    </a:solidFill>
                  </a:rPr>
                  <a:t>15</a:t>
                </a:r>
                <a:r>
                  <a:rPr lang="en-US" sz="3200" b="1" i="1" dirty="0">
                    <a:ln w="0"/>
                    <a:solidFill>
                      <a:srgbClr val="FF0000"/>
                    </a:solidFill>
                  </a:rPr>
                  <a:t>K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AB23BAC2-10B6-4868-A6AD-D866058EC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5869" y="1734590"/>
                <a:ext cx="663402" cy="663402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3D2A2BB-84CD-47E3-AB34-4C8FAF8F8A24}"/>
              </a:ext>
            </a:extLst>
          </p:cNvPr>
          <p:cNvGrpSpPr/>
          <p:nvPr/>
        </p:nvGrpSpPr>
        <p:grpSpPr>
          <a:xfrm>
            <a:off x="2942996" y="-1790"/>
            <a:ext cx="3124200" cy="310302"/>
            <a:chOff x="2942996" y="-1790"/>
            <a:chExt cx="3124200" cy="31030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0B637AA-47DC-4DA0-AB8C-B3E7378C241D}"/>
                </a:ext>
              </a:extLst>
            </p:cNvPr>
            <p:cNvSpPr/>
            <p:nvPr/>
          </p:nvSpPr>
          <p:spPr>
            <a:xfrm>
              <a:off x="2942996" y="-1790"/>
              <a:ext cx="3124200" cy="31030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483D41D-A549-43C4-A8DE-525062937143}"/>
                </a:ext>
              </a:extLst>
            </p:cNvPr>
            <p:cNvSpPr txBox="1"/>
            <p:nvPr/>
          </p:nvSpPr>
          <p:spPr>
            <a:xfrm>
              <a:off x="2942996" y="42649"/>
              <a:ext cx="3124200" cy="26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SỞ DU LỊCH THÀNH PHỐ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15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DCEB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314949" y="605472"/>
            <a:ext cx="6538425" cy="6899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CHÙM TOUR ĐƯỜNG </a:t>
            </a: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b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“SÀI GÒN – TP. HỒ CHÍ MINH”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F90D7-F3FE-4B36-88CE-BB818B77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0" y="1932839"/>
            <a:ext cx="9143244" cy="49251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F87DE7-BDE3-4F19-B5B9-B5002CE9C1F7}"/>
              </a:ext>
            </a:extLst>
          </p:cNvPr>
          <p:cNvGrpSpPr/>
          <p:nvPr/>
        </p:nvGrpSpPr>
        <p:grpSpPr>
          <a:xfrm>
            <a:off x="2942996" y="-1790"/>
            <a:ext cx="3124200" cy="310302"/>
            <a:chOff x="2942996" y="-1790"/>
            <a:chExt cx="3124200" cy="3103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CD626F-9DFF-45A0-BB69-F38BC23CB648}"/>
                </a:ext>
              </a:extLst>
            </p:cNvPr>
            <p:cNvSpPr/>
            <p:nvPr/>
          </p:nvSpPr>
          <p:spPr>
            <a:xfrm>
              <a:off x="2942996" y="-1790"/>
              <a:ext cx="3124200" cy="31030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7529437-3629-4614-BC0F-8C47CB2B1865}"/>
                </a:ext>
              </a:extLst>
            </p:cNvPr>
            <p:cNvSpPr txBox="1"/>
            <p:nvPr/>
          </p:nvSpPr>
          <p:spPr>
            <a:xfrm>
              <a:off x="2942996" y="42649"/>
              <a:ext cx="3124200" cy="26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SỞ DU LỊCH THÀNH PHỐ HỒ CHÍ MINH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2C5F07-FA81-4FA9-A693-B3CB386607EE}"/>
              </a:ext>
            </a:extLst>
          </p:cNvPr>
          <p:cNvGrpSpPr/>
          <p:nvPr/>
        </p:nvGrpSpPr>
        <p:grpSpPr>
          <a:xfrm>
            <a:off x="2633198" y="1367915"/>
            <a:ext cx="3581175" cy="2700136"/>
            <a:chOff x="2633198" y="1371600"/>
            <a:chExt cx="3581175" cy="270013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BCCE9BB-E002-456A-A1A9-B7206DCE4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71800" y="1911834"/>
              <a:ext cx="3242573" cy="21599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F7F4350-1FCB-47C4-86A1-3914E565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3198" y="1371600"/>
              <a:ext cx="1148874" cy="113803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2D49BDA-D7C2-495E-8D11-9DB5B27F1994}"/>
                </a:ext>
              </a:extLst>
            </p:cNvPr>
            <p:cNvSpPr/>
            <p:nvPr/>
          </p:nvSpPr>
          <p:spPr>
            <a:xfrm>
              <a:off x="3572233" y="1478953"/>
              <a:ext cx="206656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0070C0"/>
                  </a:solidFill>
                </a:rPr>
                <a:t>Thuyền Dạ Tiệc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D4A4CA0-48F9-4BBC-94BD-EDADED19AC44}"/>
              </a:ext>
            </a:extLst>
          </p:cNvPr>
          <p:cNvSpPr txBox="1"/>
          <p:nvPr/>
        </p:nvSpPr>
        <p:spPr>
          <a:xfrm>
            <a:off x="1957959" y="4028255"/>
            <a:ext cx="5204841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 Dạ tiệc lãng mạn trên dòng sông huyền thoại</a:t>
            </a:r>
            <a:endParaRPr lang="en-US" sz="24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E850C4-7212-4C76-8FC9-E038DD3F0E71}"/>
              </a:ext>
            </a:extLst>
          </p:cNvPr>
          <p:cNvGrpSpPr/>
          <p:nvPr/>
        </p:nvGrpSpPr>
        <p:grpSpPr>
          <a:xfrm>
            <a:off x="457200" y="4487885"/>
            <a:ext cx="8176013" cy="1911187"/>
            <a:chOff x="457200" y="4487885"/>
            <a:chExt cx="8176013" cy="191118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26C1895-0EF2-414E-AD1B-DB81FE9B5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200" y="4487885"/>
              <a:ext cx="2542992" cy="19092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9FE222-CC07-47AB-86A2-651B50851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5522" y="4489842"/>
              <a:ext cx="2547067" cy="19092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0AFDC1-B292-4E1C-9FCA-C07B7D6A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9028" y="4489842"/>
              <a:ext cx="2544185" cy="19092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8066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AC2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12775" y="685800"/>
            <a:ext cx="8153400" cy="44797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III. ĐIỂM ĐẾN AN TOÀN, HẤP DẪN TP. HỒ CHÍ MINH 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F90D7-F3FE-4B36-88CE-BB818B77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32839"/>
            <a:ext cx="9143244" cy="492516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7529437-3629-4614-BC0F-8C47CB2B1865}"/>
              </a:ext>
            </a:extLst>
          </p:cNvPr>
          <p:cNvSpPr txBox="1"/>
          <p:nvPr/>
        </p:nvSpPr>
        <p:spPr>
          <a:xfrm>
            <a:off x="0" y="50591"/>
            <a:ext cx="3124200" cy="26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SỞ DU LỊCH THÀNH PHỐ HỒ CHÍ MINH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5B5F04D-4274-4903-A132-185E58261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164" y="1447800"/>
            <a:ext cx="3807593" cy="4989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377E6875-CD43-4B34-A006-50C36147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661" y="1450370"/>
            <a:ext cx="3767175" cy="243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A9CA889E-4418-4FFF-BE21-1D36019F2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4657" y="4018194"/>
            <a:ext cx="1717548" cy="2410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AEE24266-1612-42CD-9A39-72D8C2951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3053" y="4018195"/>
            <a:ext cx="1717547" cy="2410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4809EE-9AD9-4BF2-9D35-7E12110432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31" y="2699836"/>
            <a:ext cx="2438400" cy="156057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78FE2E-6016-48D1-AEF0-7C0A5FD237B9}"/>
              </a:ext>
            </a:extLst>
          </p:cNvPr>
          <p:cNvGrpSpPr/>
          <p:nvPr/>
        </p:nvGrpSpPr>
        <p:grpSpPr>
          <a:xfrm>
            <a:off x="2942996" y="-1790"/>
            <a:ext cx="3124200" cy="310302"/>
            <a:chOff x="2942996" y="-1790"/>
            <a:chExt cx="3124200" cy="3103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4A5FC0-74AC-4DC1-9D3A-6D448E498B52}"/>
                </a:ext>
              </a:extLst>
            </p:cNvPr>
            <p:cNvSpPr/>
            <p:nvPr/>
          </p:nvSpPr>
          <p:spPr>
            <a:xfrm>
              <a:off x="2942996" y="-1790"/>
              <a:ext cx="3124200" cy="31030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D3300B-50F5-427F-999A-B25FF49AD1E5}"/>
                </a:ext>
              </a:extLst>
            </p:cNvPr>
            <p:cNvSpPr txBox="1"/>
            <p:nvPr/>
          </p:nvSpPr>
          <p:spPr>
            <a:xfrm>
              <a:off x="2942996" y="42649"/>
              <a:ext cx="3124200" cy="26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SỞ DU LỊCH THÀNH PHỐ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1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AC2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58FABD2-59C5-4315-AB01-BF96EFE4BA1B}"/>
              </a:ext>
            </a:extLst>
          </p:cNvPr>
          <p:cNvSpPr txBox="1">
            <a:spLocks/>
          </p:cNvSpPr>
          <p:nvPr/>
        </p:nvSpPr>
        <p:spPr>
          <a:xfrm>
            <a:off x="1295400" y="647424"/>
            <a:ext cx="7010400" cy="44797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IV. CÁC ĐƠN VỊ KHÁCH SẠN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D54CDF-E03B-456F-9B51-13669E48D774}"/>
              </a:ext>
            </a:extLst>
          </p:cNvPr>
          <p:cNvSpPr/>
          <p:nvPr/>
        </p:nvSpPr>
        <p:spPr>
          <a:xfrm>
            <a:off x="390211" y="1313119"/>
            <a:ext cx="839504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khách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sạn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hưởng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ứng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trình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kích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cầu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dưới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giảm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̀ 20% - 60%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dịch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vụ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kèm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sạn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TP.Hồ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8FF33F-E72E-494F-BBFB-C26F78A7EE95}"/>
              </a:ext>
            </a:extLst>
          </p:cNvPr>
          <p:cNvGrpSpPr/>
          <p:nvPr/>
        </p:nvGrpSpPr>
        <p:grpSpPr>
          <a:xfrm>
            <a:off x="0" y="2667000"/>
            <a:ext cx="8932008" cy="3974858"/>
            <a:chOff x="0" y="2667000"/>
            <a:chExt cx="8932008" cy="3974858"/>
          </a:xfrm>
        </p:grpSpPr>
        <p:pic>
          <p:nvPicPr>
            <p:cNvPr id="25" name="Picture 22" descr="TÂN SƠN NHẤT 5 SAO | Tân Sơn Nhất Hotel Group">
              <a:extLst>
                <a:ext uri="{FF2B5EF4-FFF2-40B4-BE49-F238E27FC236}">
                  <a16:creationId xmlns:a16="http://schemas.microsoft.com/office/drawing/2014/main" id="{B05A5C44-B504-4561-87E8-850290FF0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988300"/>
              <a:ext cx="1607746" cy="1316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4BB9920-B9B7-468D-814C-F8B5F2668EE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686" y="4892846"/>
              <a:ext cx="1896114" cy="100804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3356B65-873B-46D9-A4D4-1C1B71C507EE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6430" y="4876800"/>
              <a:ext cx="2295834" cy="10240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EB068D5-36E7-4663-AF9B-20955F2A11EE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3268" y="4466190"/>
              <a:ext cx="2677418" cy="2175668"/>
            </a:xfrm>
            <a:prstGeom prst="rect">
              <a:avLst/>
            </a:prstGeom>
          </p:spPr>
        </p:pic>
        <p:pic>
          <p:nvPicPr>
            <p:cNvPr id="29" name="Picture 2" descr="Ibis Saigon Airport ở Quận Tân Bình, TP. HCM | Album ảnh | Ibis ...">
              <a:extLst>
                <a:ext uri="{FF2B5EF4-FFF2-40B4-BE49-F238E27FC236}">
                  <a16:creationId xmlns:a16="http://schemas.microsoft.com/office/drawing/2014/main" id="{E5117A04-E02C-4069-A7CA-7EAAE4808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601380"/>
              <a:ext cx="1264041" cy="1464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129FE8D3-382C-444E-B0AD-62CD2F43D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41933" y="2667000"/>
              <a:ext cx="3190075" cy="1908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63778B8E-E72C-413F-B2A7-6E6ADF4B9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2755547"/>
              <a:ext cx="3945888" cy="1857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35AB20-3AA2-4F02-844C-1AAEE93F0064}"/>
              </a:ext>
            </a:extLst>
          </p:cNvPr>
          <p:cNvGrpSpPr/>
          <p:nvPr/>
        </p:nvGrpSpPr>
        <p:grpSpPr>
          <a:xfrm>
            <a:off x="2942996" y="-1790"/>
            <a:ext cx="3124200" cy="310302"/>
            <a:chOff x="2942996" y="-1790"/>
            <a:chExt cx="3124200" cy="31030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BE738F9-5916-444C-9A9B-DA103917CAD5}"/>
                </a:ext>
              </a:extLst>
            </p:cNvPr>
            <p:cNvSpPr/>
            <p:nvPr/>
          </p:nvSpPr>
          <p:spPr>
            <a:xfrm>
              <a:off x="2942996" y="-1790"/>
              <a:ext cx="3124200" cy="31030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8FCDE6-3476-4BAF-9758-C32020D40EF6}"/>
                </a:ext>
              </a:extLst>
            </p:cNvPr>
            <p:cNvSpPr txBox="1"/>
            <p:nvPr/>
          </p:nvSpPr>
          <p:spPr>
            <a:xfrm>
              <a:off x="2942996" y="42649"/>
              <a:ext cx="3124200" cy="26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SỞ DU LỊCH THÀNH PHỐ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9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AC2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Káº¿t quáº£ hÃ¬nh áº£nh cho chÃ¹a bÃ  thiÃªn háº­u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95400" y="847429"/>
            <a:ext cx="7010400" cy="44797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IV. CÁC ĐƠN VỊ KHÁCH SẠN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F90D7-F3FE-4B36-88CE-BB818B77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5000"/>
            <a:ext cx="9143244" cy="49251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C2B23FC-D176-45A1-B81A-FB5CE84EC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830913"/>
            <a:ext cx="1921020" cy="383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BA512B26-D5F9-46B0-9176-AE9B06D2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8978" y="1828800"/>
            <a:ext cx="2704597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33B8B8AB-713F-4829-8C5A-258122CF7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3824" y="2438400"/>
            <a:ext cx="3676263" cy="245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A0945-2601-4328-99EF-E6339BF2EDA5}"/>
              </a:ext>
            </a:extLst>
          </p:cNvPr>
          <p:cNvGrpSpPr/>
          <p:nvPr/>
        </p:nvGrpSpPr>
        <p:grpSpPr>
          <a:xfrm>
            <a:off x="2942996" y="-1790"/>
            <a:ext cx="3124200" cy="310302"/>
            <a:chOff x="2942996" y="-1790"/>
            <a:chExt cx="3124200" cy="3103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35C80A-607B-4999-80E5-5A01D76918DC}"/>
                </a:ext>
              </a:extLst>
            </p:cNvPr>
            <p:cNvSpPr/>
            <p:nvPr/>
          </p:nvSpPr>
          <p:spPr>
            <a:xfrm>
              <a:off x="2942996" y="-1790"/>
              <a:ext cx="3124200" cy="31030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2782A4-2B9A-4396-9309-9A744C3F3109}"/>
                </a:ext>
              </a:extLst>
            </p:cNvPr>
            <p:cNvSpPr txBox="1"/>
            <p:nvPr/>
          </p:nvSpPr>
          <p:spPr>
            <a:xfrm>
              <a:off x="2942996" y="42649"/>
              <a:ext cx="3124200" cy="26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SỞ DU LỊCH THÀNH PHỐ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22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 /></Relationships>
</file>

<file path=ppt/theme/theme1.xml><?xml version="1.0" encoding="utf-8"?>
<a:theme xmlns:a="http://schemas.openxmlformats.org/drawingml/2006/main" name="Theme1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BAB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gency FB"/>
        <a:ea typeface="微软雅黑"/>
        <a:cs typeface=""/>
      </a:majorFont>
      <a:minorFont>
        <a:latin typeface="Agency FB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55D619CD-F27D-44D6-98CB-11DA35A3070A}" vid="{22F1F24D-1A77-40C4-BF78-A1E35A82CE5F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5106</TotalTime>
  <Words>631</Words>
  <Application>Microsoft Office PowerPoint</Application>
  <PresentationFormat>Trình chiếu Trên màn hình (4:3)</PresentationFormat>
  <Paragraphs>59</Paragraphs>
  <Slides>13</Slides>
  <Notes>10</Notes>
  <HiddenSlides>0</HiddenSlides>
  <MMClips>0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15" baseType="lpstr">
      <vt:lpstr>Theme1</vt:lpstr>
      <vt:lpstr>自定义设计方案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V. CHƯƠNG TRÌNH KHÁM PHÁ CHÙM TOUR LIÊN KẾT  KÍCH CẦU DU LỊCH ĐẾN CÁC TỈNH THÀNH TRONG NƯỚC </vt:lpstr>
      <vt:lpstr>V. CHƯƠNG TRÌNH KHÁM PHÁ CHÙM TOUR LIÊN KẾT  KÍCH CẦU DU LỊCH ĐẾN CÁC TỈNH THÀNH TRONG NƯỚC 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Người dùng Không xác định</cp:lastModifiedBy>
  <cp:revision>246</cp:revision>
  <cp:lastPrinted>2020-04-28T01:39:25Z</cp:lastPrinted>
  <dcterms:created xsi:type="dcterms:W3CDTF">2018-11-22T02:39:52Z</dcterms:created>
  <dcterms:modified xsi:type="dcterms:W3CDTF">2021-01-22T14:13:45Z</dcterms:modified>
</cp:coreProperties>
</file>